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0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7317"/>
    <p:restoredTop sz="86484"/>
  </p:normalViewPr>
  <p:slideViewPr>
    <p:cSldViewPr snapToGrid="0" snapToObjects="1">
      <p:cViewPr varScale="1">
        <p:scale>
          <a:sx n="104" d="100"/>
          <a:sy n="104" d="100"/>
        </p:scale>
        <p:origin x="224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1692D-367A-463E-BF51-17733232149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62D4D8-5840-4EAF-B788-7DEBF4B95030}">
      <dgm:prSet/>
      <dgm:spPr/>
      <dgm:t>
        <a:bodyPr/>
        <a:lstStyle/>
        <a:p>
          <a:r>
            <a:rPr lang="en-US" dirty="0"/>
            <a:t>Event Profile app allows user to register using an email id and password.</a:t>
          </a:r>
        </a:p>
      </dgm:t>
    </dgm:pt>
    <dgm:pt modelId="{7BAB65C4-E352-40EA-A0F5-D741CAF10205}" type="parTrans" cxnId="{5C6056BC-6C03-49A7-BD38-85F76D45AC89}">
      <dgm:prSet/>
      <dgm:spPr/>
      <dgm:t>
        <a:bodyPr/>
        <a:lstStyle/>
        <a:p>
          <a:endParaRPr lang="en-US"/>
        </a:p>
      </dgm:t>
    </dgm:pt>
    <dgm:pt modelId="{58DA354E-BBCE-4EA7-81D7-07C8B3031692}" type="sibTrans" cxnId="{5C6056BC-6C03-49A7-BD38-85F76D45AC89}">
      <dgm:prSet/>
      <dgm:spPr/>
      <dgm:t>
        <a:bodyPr/>
        <a:lstStyle/>
        <a:p>
          <a:endParaRPr lang="en-US"/>
        </a:p>
      </dgm:t>
    </dgm:pt>
    <dgm:pt modelId="{3A4A3AA5-DC49-4991-9944-3477ED4CF05D}">
      <dgm:prSet/>
      <dgm:spPr/>
      <dgm:t>
        <a:bodyPr/>
        <a:lstStyle/>
        <a:p>
          <a:r>
            <a:rPr lang="en-US"/>
            <a:t>Once registered he can create a profile choosing his  interest from a variety of options provided by the app.</a:t>
          </a:r>
        </a:p>
      </dgm:t>
    </dgm:pt>
    <dgm:pt modelId="{6D729601-D78B-44DE-87EF-68574C6EF703}" type="parTrans" cxnId="{93092E5D-E0A5-4520-93B3-D19E52198EBB}">
      <dgm:prSet/>
      <dgm:spPr/>
      <dgm:t>
        <a:bodyPr/>
        <a:lstStyle/>
        <a:p>
          <a:endParaRPr lang="en-US"/>
        </a:p>
      </dgm:t>
    </dgm:pt>
    <dgm:pt modelId="{2236EC58-F271-45D0-8989-9338ECF39A0A}" type="sibTrans" cxnId="{93092E5D-E0A5-4520-93B3-D19E52198EBB}">
      <dgm:prSet/>
      <dgm:spPr/>
      <dgm:t>
        <a:bodyPr/>
        <a:lstStyle/>
        <a:p>
          <a:endParaRPr lang="en-US"/>
        </a:p>
      </dgm:t>
    </dgm:pt>
    <dgm:pt modelId="{A535A3B8-62F9-4CF0-B614-448B3D34C0D3}">
      <dgm:prSet/>
      <dgm:spPr/>
      <dgm:t>
        <a:bodyPr/>
        <a:lstStyle/>
        <a:p>
          <a:r>
            <a:rPr lang="en-US"/>
            <a:t>Then he can get information on </a:t>
          </a:r>
        </a:p>
      </dgm:t>
    </dgm:pt>
    <dgm:pt modelId="{C756E4EF-4042-4F6B-95F3-ECC265035393}" type="parTrans" cxnId="{207370F5-C4BE-457F-AF90-B7EB498849A2}">
      <dgm:prSet/>
      <dgm:spPr/>
      <dgm:t>
        <a:bodyPr/>
        <a:lstStyle/>
        <a:p>
          <a:endParaRPr lang="en-US"/>
        </a:p>
      </dgm:t>
    </dgm:pt>
    <dgm:pt modelId="{02F49AA1-D306-4DD0-8D53-9EB4A590005D}" type="sibTrans" cxnId="{207370F5-C4BE-457F-AF90-B7EB498849A2}">
      <dgm:prSet/>
      <dgm:spPr/>
      <dgm:t>
        <a:bodyPr/>
        <a:lstStyle/>
        <a:p>
          <a:endParaRPr lang="en-US"/>
        </a:p>
      </dgm:t>
    </dgm:pt>
    <dgm:pt modelId="{71A15269-7C67-48EE-B832-EB780423EC2B}">
      <dgm:prSet/>
      <dgm:spPr/>
      <dgm:t>
        <a:bodyPr/>
        <a:lstStyle/>
        <a:p>
          <a:r>
            <a:rPr lang="en-US"/>
            <a:t>many events near him of his choice and grow his skills or pursue his hobbies.</a:t>
          </a:r>
        </a:p>
      </dgm:t>
    </dgm:pt>
    <dgm:pt modelId="{0B532E7F-05D0-41CC-B45A-680AEDE60E24}" type="parTrans" cxnId="{AD6A2B03-4C91-469A-9D11-2098EA2F32E8}">
      <dgm:prSet/>
      <dgm:spPr/>
      <dgm:t>
        <a:bodyPr/>
        <a:lstStyle/>
        <a:p>
          <a:endParaRPr lang="en-US"/>
        </a:p>
      </dgm:t>
    </dgm:pt>
    <dgm:pt modelId="{ED352C9F-B15B-4D24-9AEC-F46014535845}" type="sibTrans" cxnId="{AD6A2B03-4C91-469A-9D11-2098EA2F32E8}">
      <dgm:prSet/>
      <dgm:spPr/>
      <dgm:t>
        <a:bodyPr/>
        <a:lstStyle/>
        <a:p>
          <a:endParaRPr lang="en-US"/>
        </a:p>
      </dgm:t>
    </dgm:pt>
    <dgm:pt modelId="{8C5BDAF2-47E2-7B4C-9F8D-B7D26091E4EC}" type="pres">
      <dgm:prSet presAssocID="{2111692D-367A-463E-BF51-177332321493}" presName="linear" presStyleCnt="0">
        <dgm:presLayoutVars>
          <dgm:animLvl val="lvl"/>
          <dgm:resizeHandles val="exact"/>
        </dgm:presLayoutVars>
      </dgm:prSet>
      <dgm:spPr/>
    </dgm:pt>
    <dgm:pt modelId="{CCED48C3-8DE9-904B-B176-745C38DF307A}" type="pres">
      <dgm:prSet presAssocID="{AE62D4D8-5840-4EAF-B788-7DEBF4B950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CBDA23-BD67-AF42-8B5C-1635D856C1CB}" type="pres">
      <dgm:prSet presAssocID="{58DA354E-BBCE-4EA7-81D7-07C8B3031692}" presName="spacer" presStyleCnt="0"/>
      <dgm:spPr/>
    </dgm:pt>
    <dgm:pt modelId="{12B1BA13-E498-B244-AEF9-B036B1F973F1}" type="pres">
      <dgm:prSet presAssocID="{3A4A3AA5-DC49-4991-9944-3477ED4CF0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E534B2-D4C2-9442-A20B-3C5405AD4AB8}" type="pres">
      <dgm:prSet presAssocID="{2236EC58-F271-45D0-8989-9338ECF39A0A}" presName="spacer" presStyleCnt="0"/>
      <dgm:spPr/>
    </dgm:pt>
    <dgm:pt modelId="{4F71E459-1E30-5B42-BE5F-28C430C9B409}" type="pres">
      <dgm:prSet presAssocID="{A535A3B8-62F9-4CF0-B614-448B3D34C0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C9DA2E-87B7-184C-B42D-F9F3A320B271}" type="pres">
      <dgm:prSet presAssocID="{02F49AA1-D306-4DD0-8D53-9EB4A590005D}" presName="spacer" presStyleCnt="0"/>
      <dgm:spPr/>
    </dgm:pt>
    <dgm:pt modelId="{F6DA4A16-114E-0946-9CC8-AFD7D533FC1C}" type="pres">
      <dgm:prSet presAssocID="{71A15269-7C67-48EE-B832-EB780423EC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6A2B03-4C91-469A-9D11-2098EA2F32E8}" srcId="{2111692D-367A-463E-BF51-177332321493}" destId="{71A15269-7C67-48EE-B832-EB780423EC2B}" srcOrd="3" destOrd="0" parTransId="{0B532E7F-05D0-41CC-B45A-680AEDE60E24}" sibTransId="{ED352C9F-B15B-4D24-9AEC-F46014535845}"/>
    <dgm:cxn modelId="{A3B7D83A-6771-B641-A265-361158E5618E}" type="presOf" srcId="{71A15269-7C67-48EE-B832-EB780423EC2B}" destId="{F6DA4A16-114E-0946-9CC8-AFD7D533FC1C}" srcOrd="0" destOrd="0" presId="urn:microsoft.com/office/officeart/2005/8/layout/vList2"/>
    <dgm:cxn modelId="{5D788946-0869-094E-B90C-F6D3C61FF6E7}" type="presOf" srcId="{A535A3B8-62F9-4CF0-B614-448B3D34C0D3}" destId="{4F71E459-1E30-5B42-BE5F-28C430C9B409}" srcOrd="0" destOrd="0" presId="urn:microsoft.com/office/officeart/2005/8/layout/vList2"/>
    <dgm:cxn modelId="{93092E5D-E0A5-4520-93B3-D19E52198EBB}" srcId="{2111692D-367A-463E-BF51-177332321493}" destId="{3A4A3AA5-DC49-4991-9944-3477ED4CF05D}" srcOrd="1" destOrd="0" parTransId="{6D729601-D78B-44DE-87EF-68574C6EF703}" sibTransId="{2236EC58-F271-45D0-8989-9338ECF39A0A}"/>
    <dgm:cxn modelId="{C2376FA5-74C7-F044-835B-620852119055}" type="presOf" srcId="{2111692D-367A-463E-BF51-177332321493}" destId="{8C5BDAF2-47E2-7B4C-9F8D-B7D26091E4EC}" srcOrd="0" destOrd="0" presId="urn:microsoft.com/office/officeart/2005/8/layout/vList2"/>
    <dgm:cxn modelId="{8359EBAE-FC0D-F244-A49C-05276E3D52B9}" type="presOf" srcId="{AE62D4D8-5840-4EAF-B788-7DEBF4B95030}" destId="{CCED48C3-8DE9-904B-B176-745C38DF307A}" srcOrd="0" destOrd="0" presId="urn:microsoft.com/office/officeart/2005/8/layout/vList2"/>
    <dgm:cxn modelId="{554B45BA-2A12-3649-9168-C69B695BEF7F}" type="presOf" srcId="{3A4A3AA5-DC49-4991-9944-3477ED4CF05D}" destId="{12B1BA13-E498-B244-AEF9-B036B1F973F1}" srcOrd="0" destOrd="0" presId="urn:microsoft.com/office/officeart/2005/8/layout/vList2"/>
    <dgm:cxn modelId="{5C6056BC-6C03-49A7-BD38-85F76D45AC89}" srcId="{2111692D-367A-463E-BF51-177332321493}" destId="{AE62D4D8-5840-4EAF-B788-7DEBF4B95030}" srcOrd="0" destOrd="0" parTransId="{7BAB65C4-E352-40EA-A0F5-D741CAF10205}" sibTransId="{58DA354E-BBCE-4EA7-81D7-07C8B3031692}"/>
    <dgm:cxn modelId="{207370F5-C4BE-457F-AF90-B7EB498849A2}" srcId="{2111692D-367A-463E-BF51-177332321493}" destId="{A535A3B8-62F9-4CF0-B614-448B3D34C0D3}" srcOrd="2" destOrd="0" parTransId="{C756E4EF-4042-4F6B-95F3-ECC265035393}" sibTransId="{02F49AA1-D306-4DD0-8D53-9EB4A590005D}"/>
    <dgm:cxn modelId="{F63EA0D8-2C53-994E-8E1E-A5D7E4883251}" type="presParOf" srcId="{8C5BDAF2-47E2-7B4C-9F8D-B7D26091E4EC}" destId="{CCED48C3-8DE9-904B-B176-745C38DF307A}" srcOrd="0" destOrd="0" presId="urn:microsoft.com/office/officeart/2005/8/layout/vList2"/>
    <dgm:cxn modelId="{94B11D94-47B3-8441-ABF1-00D3C7DD2CD1}" type="presParOf" srcId="{8C5BDAF2-47E2-7B4C-9F8D-B7D26091E4EC}" destId="{34CBDA23-BD67-AF42-8B5C-1635D856C1CB}" srcOrd="1" destOrd="0" presId="urn:microsoft.com/office/officeart/2005/8/layout/vList2"/>
    <dgm:cxn modelId="{91BB2828-49A1-0248-8ABA-E04887EBE5E3}" type="presParOf" srcId="{8C5BDAF2-47E2-7B4C-9F8D-B7D26091E4EC}" destId="{12B1BA13-E498-B244-AEF9-B036B1F973F1}" srcOrd="2" destOrd="0" presId="urn:microsoft.com/office/officeart/2005/8/layout/vList2"/>
    <dgm:cxn modelId="{16EE927A-3701-AC48-979B-A8F121A4C003}" type="presParOf" srcId="{8C5BDAF2-47E2-7B4C-9F8D-B7D26091E4EC}" destId="{DBE534B2-D4C2-9442-A20B-3C5405AD4AB8}" srcOrd="3" destOrd="0" presId="urn:microsoft.com/office/officeart/2005/8/layout/vList2"/>
    <dgm:cxn modelId="{4D5494D2-2F32-DC45-B8B1-AB1CA77F4F78}" type="presParOf" srcId="{8C5BDAF2-47E2-7B4C-9F8D-B7D26091E4EC}" destId="{4F71E459-1E30-5B42-BE5F-28C430C9B409}" srcOrd="4" destOrd="0" presId="urn:microsoft.com/office/officeart/2005/8/layout/vList2"/>
    <dgm:cxn modelId="{F8994996-E9E3-4C48-B86D-FB28D7939964}" type="presParOf" srcId="{8C5BDAF2-47E2-7B4C-9F8D-B7D26091E4EC}" destId="{58C9DA2E-87B7-184C-B42D-F9F3A320B271}" srcOrd="5" destOrd="0" presId="urn:microsoft.com/office/officeart/2005/8/layout/vList2"/>
    <dgm:cxn modelId="{0427BD1C-28CB-C04D-953D-80A66914C5FD}" type="presParOf" srcId="{8C5BDAF2-47E2-7B4C-9F8D-B7D26091E4EC}" destId="{F6DA4A16-114E-0946-9CC8-AFD7D533FC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FDDC9-6D8F-4748-B92D-AEDB52A991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90D9CA-4C58-4B13-83EF-DBECA41CC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user login in enabled using Firebase authentication</a:t>
          </a:r>
        </a:p>
      </dgm:t>
    </dgm:pt>
    <dgm:pt modelId="{D7F7C1C2-AAEB-45AF-9783-928619E4498A}" type="parTrans" cxnId="{F7C958C6-4829-4FCF-80E1-03D6CA1B5198}">
      <dgm:prSet/>
      <dgm:spPr/>
      <dgm:t>
        <a:bodyPr/>
        <a:lstStyle/>
        <a:p>
          <a:endParaRPr lang="en-US"/>
        </a:p>
      </dgm:t>
    </dgm:pt>
    <dgm:pt modelId="{F439580C-553E-4D6D-851F-41304090628D}" type="sibTrans" cxnId="{F7C958C6-4829-4FCF-80E1-03D6CA1B5198}">
      <dgm:prSet/>
      <dgm:spPr/>
      <dgm:t>
        <a:bodyPr/>
        <a:lstStyle/>
        <a:p>
          <a:endParaRPr lang="en-US"/>
        </a:p>
      </dgm:t>
    </dgm:pt>
    <dgm:pt modelId="{751A4DFA-CC6D-4600-94B8-A81E5E806B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database used </a:t>
          </a:r>
          <a:r>
            <a:rPr lang="en-US" dirty="0" err="1"/>
            <a:t>iS</a:t>
          </a:r>
          <a:r>
            <a:rPr lang="en-US" dirty="0"/>
            <a:t> Firebase Realtime database</a:t>
          </a:r>
        </a:p>
      </dgm:t>
    </dgm:pt>
    <dgm:pt modelId="{79808590-5EB1-4BEA-9FA5-7C8448162D7E}" type="parTrans" cxnId="{D3E50765-A5E2-499A-ABAF-03CEEC548E22}">
      <dgm:prSet/>
      <dgm:spPr/>
      <dgm:t>
        <a:bodyPr/>
        <a:lstStyle/>
        <a:p>
          <a:endParaRPr lang="en-US"/>
        </a:p>
      </dgm:t>
    </dgm:pt>
    <dgm:pt modelId="{620F5315-CC20-4C22-851A-48BA18D4858E}" type="sibTrans" cxnId="{D3E50765-A5E2-499A-ABAF-03CEEC548E22}">
      <dgm:prSet/>
      <dgm:spPr/>
      <dgm:t>
        <a:bodyPr/>
        <a:lstStyle/>
        <a:p>
          <a:endParaRPr lang="en-US"/>
        </a:p>
      </dgm:t>
    </dgm:pt>
    <dgm:pt modelId="{123B8E31-80A9-4D95-B964-AA60E3FD73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Events relevant to the user are retrieved from TICKETMASTER API</a:t>
          </a:r>
        </a:p>
      </dgm:t>
    </dgm:pt>
    <dgm:pt modelId="{49999229-1EEA-4B13-A4C9-83D07FB9684A}" type="parTrans" cxnId="{1D9C2FEA-DD1B-4124-B163-6AC8B548BBE2}">
      <dgm:prSet/>
      <dgm:spPr/>
      <dgm:t>
        <a:bodyPr/>
        <a:lstStyle/>
        <a:p>
          <a:endParaRPr lang="en-US"/>
        </a:p>
      </dgm:t>
    </dgm:pt>
    <dgm:pt modelId="{9FF794FB-FFCE-45CA-B4BA-14548F158BBA}" type="sibTrans" cxnId="{1D9C2FEA-DD1B-4124-B163-6AC8B548BBE2}">
      <dgm:prSet/>
      <dgm:spPr/>
      <dgm:t>
        <a:bodyPr/>
        <a:lstStyle/>
        <a:p>
          <a:endParaRPr lang="en-US"/>
        </a:p>
      </dgm:t>
    </dgm:pt>
    <dgm:pt modelId="{F8EEE5F3-7F1C-3C40-902D-697E85FE37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OpenWeathMap.org</a:t>
          </a:r>
          <a:r>
            <a:rPr lang="en-US" dirty="0"/>
            <a:t> for fetching weather updates</a:t>
          </a:r>
        </a:p>
      </dgm:t>
    </dgm:pt>
    <dgm:pt modelId="{B1BF4254-0AA9-DB47-916E-F2B4B31BE6CB}" type="parTrans" cxnId="{8CB9BBCB-529D-1B45-8BCA-B442013CED90}">
      <dgm:prSet/>
      <dgm:spPr/>
      <dgm:t>
        <a:bodyPr/>
        <a:lstStyle/>
        <a:p>
          <a:endParaRPr lang="en-US"/>
        </a:p>
      </dgm:t>
    </dgm:pt>
    <dgm:pt modelId="{C0C7BFC0-B8DF-0148-BE99-2BCF2C943EAA}" type="sibTrans" cxnId="{8CB9BBCB-529D-1B45-8BCA-B442013CED90}">
      <dgm:prSet/>
      <dgm:spPr/>
      <dgm:t>
        <a:bodyPr/>
        <a:lstStyle/>
        <a:p>
          <a:endParaRPr lang="en-US"/>
        </a:p>
      </dgm:t>
    </dgm:pt>
    <dgm:pt modelId="{DA1CCC6D-7DF0-554E-B100-9EE6C608FD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GPS </a:t>
          </a:r>
          <a:r>
            <a:rPr lang="en-US" dirty="0" err="1"/>
            <a:t>GLLocationManager</a:t>
          </a:r>
          <a:r>
            <a:rPr lang="en-US" dirty="0"/>
            <a:t> by </a:t>
          </a:r>
          <a:r>
            <a:rPr lang="en-US" dirty="0" err="1"/>
            <a:t>IoS</a:t>
          </a:r>
          <a:endParaRPr lang="en-US" dirty="0"/>
        </a:p>
      </dgm:t>
    </dgm:pt>
    <dgm:pt modelId="{5E397471-0067-D945-8BE8-8AB3D6E11DCE}" type="parTrans" cxnId="{2B433AE5-05DD-D046-A4A4-451A18E7F90C}">
      <dgm:prSet/>
      <dgm:spPr/>
      <dgm:t>
        <a:bodyPr/>
        <a:lstStyle/>
        <a:p>
          <a:endParaRPr lang="en-US"/>
        </a:p>
      </dgm:t>
    </dgm:pt>
    <dgm:pt modelId="{5C882599-6D11-CD48-9958-A1C3BDEF364B}" type="sibTrans" cxnId="{2B433AE5-05DD-D046-A4A4-451A18E7F90C}">
      <dgm:prSet/>
      <dgm:spPr/>
      <dgm:t>
        <a:bodyPr/>
        <a:lstStyle/>
        <a:p>
          <a:endParaRPr lang="en-US"/>
        </a:p>
      </dgm:t>
    </dgm:pt>
    <dgm:pt modelId="{1E1A5A35-568D-4E8B-89EA-07DF1028D767}" type="pres">
      <dgm:prSet presAssocID="{293FDDC9-6D8F-4748-B92D-AEDB52A991A3}" presName="root" presStyleCnt="0">
        <dgm:presLayoutVars>
          <dgm:dir/>
          <dgm:resizeHandles val="exact"/>
        </dgm:presLayoutVars>
      </dgm:prSet>
      <dgm:spPr/>
    </dgm:pt>
    <dgm:pt modelId="{37CE014D-00F1-4BEE-B81A-F73752F883AC}" type="pres">
      <dgm:prSet presAssocID="{6E90D9CA-4C58-4B13-83EF-DBECA41CCB9C}" presName="compNode" presStyleCnt="0"/>
      <dgm:spPr/>
    </dgm:pt>
    <dgm:pt modelId="{70AAB58D-DC20-47CF-B264-1FF5001BA3F7}" type="pres">
      <dgm:prSet presAssocID="{6E90D9CA-4C58-4B13-83EF-DBECA41CCB9C}" presName="iconBgRect" presStyleLbl="bgShp" presStyleIdx="0" presStyleCnt="5"/>
      <dgm:spPr/>
    </dgm:pt>
    <dgm:pt modelId="{B8B0CD27-C915-452D-ABBB-77713CE7E2C1}" type="pres">
      <dgm:prSet presAssocID="{6E90D9CA-4C58-4B13-83EF-DBECA41CCB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AA2AB47-16D9-49E2-8481-43352A31F2E0}" type="pres">
      <dgm:prSet presAssocID="{6E90D9CA-4C58-4B13-83EF-DBECA41CCB9C}" presName="spaceRect" presStyleCnt="0"/>
      <dgm:spPr/>
    </dgm:pt>
    <dgm:pt modelId="{689504BB-6EC2-400B-AE81-17D3B92E709E}" type="pres">
      <dgm:prSet presAssocID="{6E90D9CA-4C58-4B13-83EF-DBECA41CCB9C}" presName="textRect" presStyleLbl="revTx" presStyleIdx="0" presStyleCnt="5">
        <dgm:presLayoutVars>
          <dgm:chMax val="1"/>
          <dgm:chPref val="1"/>
        </dgm:presLayoutVars>
      </dgm:prSet>
      <dgm:spPr/>
    </dgm:pt>
    <dgm:pt modelId="{0FE48DE1-A629-4CCF-9C11-764D5527A73F}" type="pres">
      <dgm:prSet presAssocID="{F439580C-553E-4D6D-851F-41304090628D}" presName="sibTrans" presStyleCnt="0"/>
      <dgm:spPr/>
    </dgm:pt>
    <dgm:pt modelId="{1110DF96-D756-894D-A046-285F4F9D8DF6}" type="pres">
      <dgm:prSet presAssocID="{DA1CCC6D-7DF0-554E-B100-9EE6C608FDE1}" presName="compNode" presStyleCnt="0"/>
      <dgm:spPr/>
    </dgm:pt>
    <dgm:pt modelId="{82423960-B876-5D4A-BF76-B9D94442A44A}" type="pres">
      <dgm:prSet presAssocID="{DA1CCC6D-7DF0-554E-B100-9EE6C608FDE1}" presName="iconBgRect" presStyleLbl="bgShp" presStyleIdx="1" presStyleCnt="5"/>
      <dgm:spPr/>
    </dgm:pt>
    <dgm:pt modelId="{D6B5A473-E54C-4749-A9F8-9874FD73CD02}" type="pres">
      <dgm:prSet presAssocID="{DA1CCC6D-7DF0-554E-B100-9EE6C608FD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1DE453B-8114-C743-8142-198F77B142ED}" type="pres">
      <dgm:prSet presAssocID="{DA1CCC6D-7DF0-554E-B100-9EE6C608FDE1}" presName="spaceRect" presStyleCnt="0"/>
      <dgm:spPr/>
    </dgm:pt>
    <dgm:pt modelId="{C0D62429-4594-AB48-9B5C-AA20F2EAFFBD}" type="pres">
      <dgm:prSet presAssocID="{DA1CCC6D-7DF0-554E-B100-9EE6C608FDE1}" presName="textRect" presStyleLbl="revTx" presStyleIdx="1" presStyleCnt="5">
        <dgm:presLayoutVars>
          <dgm:chMax val="1"/>
          <dgm:chPref val="1"/>
        </dgm:presLayoutVars>
      </dgm:prSet>
      <dgm:spPr/>
    </dgm:pt>
    <dgm:pt modelId="{895C48F7-777E-6A46-8332-F7D73D6A7C60}" type="pres">
      <dgm:prSet presAssocID="{5C882599-6D11-CD48-9958-A1C3BDEF364B}" presName="sibTrans" presStyleCnt="0"/>
      <dgm:spPr/>
    </dgm:pt>
    <dgm:pt modelId="{DE6AD1E4-6B18-4E95-87DB-CA892986FDA9}" type="pres">
      <dgm:prSet presAssocID="{751A4DFA-CC6D-4600-94B8-A81E5E806BB6}" presName="compNode" presStyleCnt="0"/>
      <dgm:spPr/>
    </dgm:pt>
    <dgm:pt modelId="{12459D6D-CCAA-418C-A20D-7A732AB8977B}" type="pres">
      <dgm:prSet presAssocID="{751A4DFA-CC6D-4600-94B8-A81E5E806BB6}" presName="iconBgRect" presStyleLbl="bgShp" presStyleIdx="2" presStyleCnt="5"/>
      <dgm:spPr/>
    </dgm:pt>
    <dgm:pt modelId="{95F54941-9B86-4775-B32F-B4E0D7328CAC}" type="pres">
      <dgm:prSet presAssocID="{751A4DFA-CC6D-4600-94B8-A81E5E806BB6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290D8A-96C3-4100-BE2B-CDD339D75996}" type="pres">
      <dgm:prSet presAssocID="{751A4DFA-CC6D-4600-94B8-A81E5E806BB6}" presName="spaceRect" presStyleCnt="0"/>
      <dgm:spPr/>
    </dgm:pt>
    <dgm:pt modelId="{AA41D8D8-4400-42BD-8985-737E4682CEF6}" type="pres">
      <dgm:prSet presAssocID="{751A4DFA-CC6D-4600-94B8-A81E5E806BB6}" presName="textRect" presStyleLbl="revTx" presStyleIdx="2" presStyleCnt="5">
        <dgm:presLayoutVars>
          <dgm:chMax val="1"/>
          <dgm:chPref val="1"/>
        </dgm:presLayoutVars>
      </dgm:prSet>
      <dgm:spPr/>
    </dgm:pt>
    <dgm:pt modelId="{43B63AEA-F08A-4997-AD02-DC213996B810}" type="pres">
      <dgm:prSet presAssocID="{620F5315-CC20-4C22-851A-48BA18D4858E}" presName="sibTrans" presStyleCnt="0"/>
      <dgm:spPr/>
    </dgm:pt>
    <dgm:pt modelId="{49DE5111-4EA6-4CB4-A21B-EF1C429D5916}" type="pres">
      <dgm:prSet presAssocID="{123B8E31-80A9-4D95-B964-AA60E3FD7333}" presName="compNode" presStyleCnt="0"/>
      <dgm:spPr/>
    </dgm:pt>
    <dgm:pt modelId="{E300B180-6D71-4B42-B77B-511A0A53E2C0}" type="pres">
      <dgm:prSet presAssocID="{123B8E31-80A9-4D95-B964-AA60E3FD7333}" presName="iconBgRect" presStyleLbl="bgShp" presStyleIdx="3" presStyleCnt="5"/>
      <dgm:spPr/>
    </dgm:pt>
    <dgm:pt modelId="{6784FB7B-B448-4CF9-86F7-A33346ADB387}" type="pres">
      <dgm:prSet presAssocID="{123B8E31-80A9-4D95-B964-AA60E3FD7333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7CB2B168-CC4D-4029-929D-5C5FFA6E8209}" type="pres">
      <dgm:prSet presAssocID="{123B8E31-80A9-4D95-B964-AA60E3FD7333}" presName="spaceRect" presStyleCnt="0"/>
      <dgm:spPr/>
    </dgm:pt>
    <dgm:pt modelId="{50FBFE97-1ABD-4DB2-9389-F0D691E7D046}" type="pres">
      <dgm:prSet presAssocID="{123B8E31-80A9-4D95-B964-AA60E3FD7333}" presName="textRect" presStyleLbl="revTx" presStyleIdx="3" presStyleCnt="5">
        <dgm:presLayoutVars>
          <dgm:chMax val="1"/>
          <dgm:chPref val="1"/>
        </dgm:presLayoutVars>
      </dgm:prSet>
      <dgm:spPr/>
    </dgm:pt>
    <dgm:pt modelId="{61071014-ECE6-CF43-ABAF-4AB2CD6B4565}" type="pres">
      <dgm:prSet presAssocID="{9FF794FB-FFCE-45CA-B4BA-14548F158BBA}" presName="sibTrans" presStyleCnt="0"/>
      <dgm:spPr/>
    </dgm:pt>
    <dgm:pt modelId="{BE58ACFE-04B0-E848-B1D1-B4BED9DC914A}" type="pres">
      <dgm:prSet presAssocID="{F8EEE5F3-7F1C-3C40-902D-697E85FE37FC}" presName="compNode" presStyleCnt="0"/>
      <dgm:spPr/>
    </dgm:pt>
    <dgm:pt modelId="{1B4799EB-43D7-7F41-9B50-799E0BC817B4}" type="pres">
      <dgm:prSet presAssocID="{F8EEE5F3-7F1C-3C40-902D-697E85FE37FC}" presName="iconBgRect" presStyleLbl="bgShp" presStyleIdx="4" presStyleCnt="5"/>
      <dgm:spPr/>
    </dgm:pt>
    <dgm:pt modelId="{FF76E55C-893E-4044-BAA9-69B1CFBDF014}" type="pres">
      <dgm:prSet presAssocID="{F8EEE5F3-7F1C-3C40-902D-697E85FE37FC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13EAE09-576C-4340-89C8-0DEAB6EEE36A}" type="pres">
      <dgm:prSet presAssocID="{F8EEE5F3-7F1C-3C40-902D-697E85FE37FC}" presName="spaceRect" presStyleCnt="0"/>
      <dgm:spPr/>
    </dgm:pt>
    <dgm:pt modelId="{AF8C3BAE-9CF9-5340-A0B6-CDF76CB2AA0F}" type="pres">
      <dgm:prSet presAssocID="{F8EEE5F3-7F1C-3C40-902D-697E85FE37F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59CDA30-B549-4032-A775-B25E8A3D5762}" type="presOf" srcId="{293FDDC9-6D8F-4748-B92D-AEDB52A991A3}" destId="{1E1A5A35-568D-4E8B-89EA-07DF1028D767}" srcOrd="0" destOrd="0" presId="urn:microsoft.com/office/officeart/2018/5/layout/IconCircleLabelList"/>
    <dgm:cxn modelId="{CB8A9240-F651-4C22-BF7A-BB4B7FDCF5EC}" type="presOf" srcId="{6E90D9CA-4C58-4B13-83EF-DBECA41CCB9C}" destId="{689504BB-6EC2-400B-AE81-17D3B92E709E}" srcOrd="0" destOrd="0" presId="urn:microsoft.com/office/officeart/2018/5/layout/IconCircleLabelList"/>
    <dgm:cxn modelId="{9E4B414E-D9D8-404D-9C99-D4D3B2D0CA44}" type="presOf" srcId="{DA1CCC6D-7DF0-554E-B100-9EE6C608FDE1}" destId="{C0D62429-4594-AB48-9B5C-AA20F2EAFFBD}" srcOrd="0" destOrd="0" presId="urn:microsoft.com/office/officeart/2018/5/layout/IconCircleLabelList"/>
    <dgm:cxn modelId="{D3E50765-A5E2-499A-ABAF-03CEEC548E22}" srcId="{293FDDC9-6D8F-4748-B92D-AEDB52A991A3}" destId="{751A4DFA-CC6D-4600-94B8-A81E5E806BB6}" srcOrd="2" destOrd="0" parTransId="{79808590-5EB1-4BEA-9FA5-7C8448162D7E}" sibTransId="{620F5315-CC20-4C22-851A-48BA18D4858E}"/>
    <dgm:cxn modelId="{BE383165-181D-E442-A68F-B443E845B487}" type="presOf" srcId="{F8EEE5F3-7F1C-3C40-902D-697E85FE37FC}" destId="{AF8C3BAE-9CF9-5340-A0B6-CDF76CB2AA0F}" srcOrd="0" destOrd="0" presId="urn:microsoft.com/office/officeart/2018/5/layout/IconCircleLabelList"/>
    <dgm:cxn modelId="{EAE49DA3-BB83-40C3-AAE2-46DD358B44BF}" type="presOf" srcId="{751A4DFA-CC6D-4600-94B8-A81E5E806BB6}" destId="{AA41D8D8-4400-42BD-8985-737E4682CEF6}" srcOrd="0" destOrd="0" presId="urn:microsoft.com/office/officeart/2018/5/layout/IconCircleLabelList"/>
    <dgm:cxn modelId="{F7C958C6-4829-4FCF-80E1-03D6CA1B5198}" srcId="{293FDDC9-6D8F-4748-B92D-AEDB52A991A3}" destId="{6E90D9CA-4C58-4B13-83EF-DBECA41CCB9C}" srcOrd="0" destOrd="0" parTransId="{D7F7C1C2-AAEB-45AF-9783-928619E4498A}" sibTransId="{F439580C-553E-4D6D-851F-41304090628D}"/>
    <dgm:cxn modelId="{2BE17EC6-9C77-4D1D-8E0D-37D4A95C02B6}" type="presOf" srcId="{123B8E31-80A9-4D95-B964-AA60E3FD7333}" destId="{50FBFE97-1ABD-4DB2-9389-F0D691E7D046}" srcOrd="0" destOrd="0" presId="urn:microsoft.com/office/officeart/2018/5/layout/IconCircleLabelList"/>
    <dgm:cxn modelId="{8CB9BBCB-529D-1B45-8BCA-B442013CED90}" srcId="{293FDDC9-6D8F-4748-B92D-AEDB52A991A3}" destId="{F8EEE5F3-7F1C-3C40-902D-697E85FE37FC}" srcOrd="4" destOrd="0" parTransId="{B1BF4254-0AA9-DB47-916E-F2B4B31BE6CB}" sibTransId="{C0C7BFC0-B8DF-0148-BE99-2BCF2C943EAA}"/>
    <dgm:cxn modelId="{2B433AE5-05DD-D046-A4A4-451A18E7F90C}" srcId="{293FDDC9-6D8F-4748-B92D-AEDB52A991A3}" destId="{DA1CCC6D-7DF0-554E-B100-9EE6C608FDE1}" srcOrd="1" destOrd="0" parTransId="{5E397471-0067-D945-8BE8-8AB3D6E11DCE}" sibTransId="{5C882599-6D11-CD48-9958-A1C3BDEF364B}"/>
    <dgm:cxn modelId="{1D9C2FEA-DD1B-4124-B163-6AC8B548BBE2}" srcId="{293FDDC9-6D8F-4748-B92D-AEDB52A991A3}" destId="{123B8E31-80A9-4D95-B964-AA60E3FD7333}" srcOrd="3" destOrd="0" parTransId="{49999229-1EEA-4B13-A4C9-83D07FB9684A}" sibTransId="{9FF794FB-FFCE-45CA-B4BA-14548F158BBA}"/>
    <dgm:cxn modelId="{47A10402-3CD1-4F17-B857-03A73FACB6F0}" type="presParOf" srcId="{1E1A5A35-568D-4E8B-89EA-07DF1028D767}" destId="{37CE014D-00F1-4BEE-B81A-F73752F883AC}" srcOrd="0" destOrd="0" presId="urn:microsoft.com/office/officeart/2018/5/layout/IconCircleLabelList"/>
    <dgm:cxn modelId="{06BE2E86-6FA4-4E99-8AFD-930C4FCE2449}" type="presParOf" srcId="{37CE014D-00F1-4BEE-B81A-F73752F883AC}" destId="{70AAB58D-DC20-47CF-B264-1FF5001BA3F7}" srcOrd="0" destOrd="0" presId="urn:microsoft.com/office/officeart/2018/5/layout/IconCircleLabelList"/>
    <dgm:cxn modelId="{07A7A6BE-7201-4980-B1DF-E7785964C7A4}" type="presParOf" srcId="{37CE014D-00F1-4BEE-B81A-F73752F883AC}" destId="{B8B0CD27-C915-452D-ABBB-77713CE7E2C1}" srcOrd="1" destOrd="0" presId="urn:microsoft.com/office/officeart/2018/5/layout/IconCircleLabelList"/>
    <dgm:cxn modelId="{E25DC370-29FE-40CF-B337-B68B2C75A2D1}" type="presParOf" srcId="{37CE014D-00F1-4BEE-B81A-F73752F883AC}" destId="{BAA2AB47-16D9-49E2-8481-43352A31F2E0}" srcOrd="2" destOrd="0" presId="urn:microsoft.com/office/officeart/2018/5/layout/IconCircleLabelList"/>
    <dgm:cxn modelId="{89BB5D6B-7B3F-44BA-B714-6512431B8925}" type="presParOf" srcId="{37CE014D-00F1-4BEE-B81A-F73752F883AC}" destId="{689504BB-6EC2-400B-AE81-17D3B92E709E}" srcOrd="3" destOrd="0" presId="urn:microsoft.com/office/officeart/2018/5/layout/IconCircleLabelList"/>
    <dgm:cxn modelId="{5C18BA38-6B18-4854-989E-682CD1846EB4}" type="presParOf" srcId="{1E1A5A35-568D-4E8B-89EA-07DF1028D767}" destId="{0FE48DE1-A629-4CCF-9C11-764D5527A73F}" srcOrd="1" destOrd="0" presId="urn:microsoft.com/office/officeart/2018/5/layout/IconCircleLabelList"/>
    <dgm:cxn modelId="{7222764C-3805-644C-8CC2-A671893F53A5}" type="presParOf" srcId="{1E1A5A35-568D-4E8B-89EA-07DF1028D767}" destId="{1110DF96-D756-894D-A046-285F4F9D8DF6}" srcOrd="2" destOrd="0" presId="urn:microsoft.com/office/officeart/2018/5/layout/IconCircleLabelList"/>
    <dgm:cxn modelId="{370C6567-A158-A344-8897-D97DD68EB326}" type="presParOf" srcId="{1110DF96-D756-894D-A046-285F4F9D8DF6}" destId="{82423960-B876-5D4A-BF76-B9D94442A44A}" srcOrd="0" destOrd="0" presId="urn:microsoft.com/office/officeart/2018/5/layout/IconCircleLabelList"/>
    <dgm:cxn modelId="{C132F6B7-7534-5740-B644-C1C7CA4EB67B}" type="presParOf" srcId="{1110DF96-D756-894D-A046-285F4F9D8DF6}" destId="{D6B5A473-E54C-4749-A9F8-9874FD73CD02}" srcOrd="1" destOrd="0" presId="urn:microsoft.com/office/officeart/2018/5/layout/IconCircleLabelList"/>
    <dgm:cxn modelId="{B1922D26-FCC3-9541-ABE2-71B826DC978A}" type="presParOf" srcId="{1110DF96-D756-894D-A046-285F4F9D8DF6}" destId="{01DE453B-8114-C743-8142-198F77B142ED}" srcOrd="2" destOrd="0" presId="urn:microsoft.com/office/officeart/2018/5/layout/IconCircleLabelList"/>
    <dgm:cxn modelId="{7427EF08-26B4-384E-BF9D-5FC6ED8B9361}" type="presParOf" srcId="{1110DF96-D756-894D-A046-285F4F9D8DF6}" destId="{C0D62429-4594-AB48-9B5C-AA20F2EAFFBD}" srcOrd="3" destOrd="0" presId="urn:microsoft.com/office/officeart/2018/5/layout/IconCircleLabelList"/>
    <dgm:cxn modelId="{0782B5A1-C59B-F142-A060-18C82BEBB558}" type="presParOf" srcId="{1E1A5A35-568D-4E8B-89EA-07DF1028D767}" destId="{895C48F7-777E-6A46-8332-F7D73D6A7C60}" srcOrd="3" destOrd="0" presId="urn:microsoft.com/office/officeart/2018/5/layout/IconCircleLabelList"/>
    <dgm:cxn modelId="{75C45100-F466-49C9-BD56-8943D1D52184}" type="presParOf" srcId="{1E1A5A35-568D-4E8B-89EA-07DF1028D767}" destId="{DE6AD1E4-6B18-4E95-87DB-CA892986FDA9}" srcOrd="4" destOrd="0" presId="urn:microsoft.com/office/officeart/2018/5/layout/IconCircleLabelList"/>
    <dgm:cxn modelId="{74556C4A-5D59-47EB-9325-0B1BEC711385}" type="presParOf" srcId="{DE6AD1E4-6B18-4E95-87DB-CA892986FDA9}" destId="{12459D6D-CCAA-418C-A20D-7A732AB8977B}" srcOrd="0" destOrd="0" presId="urn:microsoft.com/office/officeart/2018/5/layout/IconCircleLabelList"/>
    <dgm:cxn modelId="{135740F3-B3A8-4350-BD32-086538994130}" type="presParOf" srcId="{DE6AD1E4-6B18-4E95-87DB-CA892986FDA9}" destId="{95F54941-9B86-4775-B32F-B4E0D7328CAC}" srcOrd="1" destOrd="0" presId="urn:microsoft.com/office/officeart/2018/5/layout/IconCircleLabelList"/>
    <dgm:cxn modelId="{7371D696-DC8E-4240-8AC1-417E475031DD}" type="presParOf" srcId="{DE6AD1E4-6B18-4E95-87DB-CA892986FDA9}" destId="{18290D8A-96C3-4100-BE2B-CDD339D75996}" srcOrd="2" destOrd="0" presId="urn:microsoft.com/office/officeart/2018/5/layout/IconCircleLabelList"/>
    <dgm:cxn modelId="{AE2F6C2A-51BA-4B20-AB3E-BE0CA8054A6D}" type="presParOf" srcId="{DE6AD1E4-6B18-4E95-87DB-CA892986FDA9}" destId="{AA41D8D8-4400-42BD-8985-737E4682CEF6}" srcOrd="3" destOrd="0" presId="urn:microsoft.com/office/officeart/2018/5/layout/IconCircleLabelList"/>
    <dgm:cxn modelId="{5ACC9226-1586-4051-8BA4-39B56E6FEA13}" type="presParOf" srcId="{1E1A5A35-568D-4E8B-89EA-07DF1028D767}" destId="{43B63AEA-F08A-4997-AD02-DC213996B810}" srcOrd="5" destOrd="0" presId="urn:microsoft.com/office/officeart/2018/5/layout/IconCircleLabelList"/>
    <dgm:cxn modelId="{5C02EF7C-1A53-46F6-B8C2-7198FFD3602F}" type="presParOf" srcId="{1E1A5A35-568D-4E8B-89EA-07DF1028D767}" destId="{49DE5111-4EA6-4CB4-A21B-EF1C429D5916}" srcOrd="6" destOrd="0" presId="urn:microsoft.com/office/officeart/2018/5/layout/IconCircleLabelList"/>
    <dgm:cxn modelId="{DB8B98DA-0787-46EA-BA2B-584E8CE83D9B}" type="presParOf" srcId="{49DE5111-4EA6-4CB4-A21B-EF1C429D5916}" destId="{E300B180-6D71-4B42-B77B-511A0A53E2C0}" srcOrd="0" destOrd="0" presId="urn:microsoft.com/office/officeart/2018/5/layout/IconCircleLabelList"/>
    <dgm:cxn modelId="{967C3D19-9AA9-4616-A452-390AB6C77B3B}" type="presParOf" srcId="{49DE5111-4EA6-4CB4-A21B-EF1C429D5916}" destId="{6784FB7B-B448-4CF9-86F7-A33346ADB387}" srcOrd="1" destOrd="0" presId="urn:microsoft.com/office/officeart/2018/5/layout/IconCircleLabelList"/>
    <dgm:cxn modelId="{5403DB1A-37BA-491D-BBD1-15F7B8D75DD5}" type="presParOf" srcId="{49DE5111-4EA6-4CB4-A21B-EF1C429D5916}" destId="{7CB2B168-CC4D-4029-929D-5C5FFA6E8209}" srcOrd="2" destOrd="0" presId="urn:microsoft.com/office/officeart/2018/5/layout/IconCircleLabelList"/>
    <dgm:cxn modelId="{5ACFCEE8-F550-4A53-A37B-1BA4300BD9F6}" type="presParOf" srcId="{49DE5111-4EA6-4CB4-A21B-EF1C429D5916}" destId="{50FBFE97-1ABD-4DB2-9389-F0D691E7D046}" srcOrd="3" destOrd="0" presId="urn:microsoft.com/office/officeart/2018/5/layout/IconCircleLabelList"/>
    <dgm:cxn modelId="{5DD80FAE-6F02-754D-849D-E8545C8AE09B}" type="presParOf" srcId="{1E1A5A35-568D-4E8B-89EA-07DF1028D767}" destId="{61071014-ECE6-CF43-ABAF-4AB2CD6B4565}" srcOrd="7" destOrd="0" presId="urn:microsoft.com/office/officeart/2018/5/layout/IconCircleLabelList"/>
    <dgm:cxn modelId="{E6DA0776-B0B6-BE40-9DCA-77D3E2A74181}" type="presParOf" srcId="{1E1A5A35-568D-4E8B-89EA-07DF1028D767}" destId="{BE58ACFE-04B0-E848-B1D1-B4BED9DC914A}" srcOrd="8" destOrd="0" presId="urn:microsoft.com/office/officeart/2018/5/layout/IconCircleLabelList"/>
    <dgm:cxn modelId="{6A4BD28B-330D-D847-AB7F-BEEDDD8ED527}" type="presParOf" srcId="{BE58ACFE-04B0-E848-B1D1-B4BED9DC914A}" destId="{1B4799EB-43D7-7F41-9B50-799E0BC817B4}" srcOrd="0" destOrd="0" presId="urn:microsoft.com/office/officeart/2018/5/layout/IconCircleLabelList"/>
    <dgm:cxn modelId="{EA0344D9-F0DE-7A49-AB51-AF097A59D450}" type="presParOf" srcId="{BE58ACFE-04B0-E848-B1D1-B4BED9DC914A}" destId="{FF76E55C-893E-4044-BAA9-69B1CFBDF014}" srcOrd="1" destOrd="0" presId="urn:microsoft.com/office/officeart/2018/5/layout/IconCircleLabelList"/>
    <dgm:cxn modelId="{B77737D9-A198-294D-BA08-D0985FA63EFD}" type="presParOf" srcId="{BE58ACFE-04B0-E848-B1D1-B4BED9DC914A}" destId="{513EAE09-576C-4340-89C8-0DEAB6EEE36A}" srcOrd="2" destOrd="0" presId="urn:microsoft.com/office/officeart/2018/5/layout/IconCircleLabelList"/>
    <dgm:cxn modelId="{A390F131-7E95-7F41-99C1-2AB7CEBE9C8D}" type="presParOf" srcId="{BE58ACFE-04B0-E848-B1D1-B4BED9DC914A}" destId="{AF8C3BAE-9CF9-5340-A0B6-CDF76CB2AA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D48C3-8DE9-904B-B176-745C38DF307A}">
      <dsp:nvSpPr>
        <dsp:cNvPr id="0" name=""/>
        <dsp:cNvSpPr/>
      </dsp:nvSpPr>
      <dsp:spPr>
        <a:xfrm>
          <a:off x="0" y="51243"/>
          <a:ext cx="6290226" cy="12866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Event Profile app allows user to register using an email id and password.</a:t>
          </a:r>
        </a:p>
      </dsp:txBody>
      <dsp:txXfrm>
        <a:off x="62808" y="114051"/>
        <a:ext cx="6164610" cy="1161018"/>
      </dsp:txXfrm>
    </dsp:sp>
    <dsp:sp modelId="{12B1BA13-E498-B244-AEF9-B036B1F973F1}">
      <dsp:nvSpPr>
        <dsp:cNvPr id="0" name=""/>
        <dsp:cNvSpPr/>
      </dsp:nvSpPr>
      <dsp:spPr>
        <a:xfrm>
          <a:off x="0" y="1404118"/>
          <a:ext cx="6290226" cy="12866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Once registered he can create a profile choosing his  interest from a variety of options provided by the app.</a:t>
          </a:r>
        </a:p>
      </dsp:txBody>
      <dsp:txXfrm>
        <a:off x="62808" y="1466926"/>
        <a:ext cx="6164610" cy="1161018"/>
      </dsp:txXfrm>
    </dsp:sp>
    <dsp:sp modelId="{4F71E459-1E30-5B42-BE5F-28C430C9B409}">
      <dsp:nvSpPr>
        <dsp:cNvPr id="0" name=""/>
        <dsp:cNvSpPr/>
      </dsp:nvSpPr>
      <dsp:spPr>
        <a:xfrm>
          <a:off x="0" y="2756992"/>
          <a:ext cx="6290226" cy="12866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Then he can get information on </a:t>
          </a:r>
        </a:p>
      </dsp:txBody>
      <dsp:txXfrm>
        <a:off x="62808" y="2819800"/>
        <a:ext cx="6164610" cy="1161018"/>
      </dsp:txXfrm>
    </dsp:sp>
    <dsp:sp modelId="{F6DA4A16-114E-0946-9CC8-AFD7D533FC1C}">
      <dsp:nvSpPr>
        <dsp:cNvPr id="0" name=""/>
        <dsp:cNvSpPr/>
      </dsp:nvSpPr>
      <dsp:spPr>
        <a:xfrm>
          <a:off x="0" y="4109866"/>
          <a:ext cx="6290226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many events near him of his choice and grow his skills or pursue his hobbies.</a:t>
          </a:r>
        </a:p>
      </dsp:txBody>
      <dsp:txXfrm>
        <a:off x="62808" y="4172674"/>
        <a:ext cx="6164610" cy="116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AB58D-DC20-47CF-B264-1FF5001BA3F7}">
      <dsp:nvSpPr>
        <dsp:cNvPr id="0" name=""/>
        <dsp:cNvSpPr/>
      </dsp:nvSpPr>
      <dsp:spPr>
        <a:xfrm>
          <a:off x="631199" y="68503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0CD27-C915-452D-ABBB-77713CE7E2C1}">
      <dsp:nvSpPr>
        <dsp:cNvPr id="0" name=""/>
        <dsp:cNvSpPr/>
      </dsp:nvSpPr>
      <dsp:spPr>
        <a:xfrm>
          <a:off x="865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504BB-6EC2-400B-AE81-17D3B92E709E}">
      <dsp:nvSpPr>
        <dsp:cNvPr id="0" name=""/>
        <dsp:cNvSpPr/>
      </dsp:nvSpPr>
      <dsp:spPr>
        <a:xfrm>
          <a:off x="280199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user login in enabled using Firebase authentication</a:t>
          </a:r>
        </a:p>
      </dsp:txBody>
      <dsp:txXfrm>
        <a:off x="280199" y="2125031"/>
        <a:ext cx="1800000" cy="720000"/>
      </dsp:txXfrm>
    </dsp:sp>
    <dsp:sp modelId="{82423960-B876-5D4A-BF76-B9D94442A44A}">
      <dsp:nvSpPr>
        <dsp:cNvPr id="0" name=""/>
        <dsp:cNvSpPr/>
      </dsp:nvSpPr>
      <dsp:spPr>
        <a:xfrm>
          <a:off x="2746200" y="685031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5A473-E54C-4749-A9F8-9874FD73CD02}">
      <dsp:nvSpPr>
        <dsp:cNvPr id="0" name=""/>
        <dsp:cNvSpPr/>
      </dsp:nvSpPr>
      <dsp:spPr>
        <a:xfrm>
          <a:off x="2980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62429-4594-AB48-9B5C-AA20F2EAFFBD}">
      <dsp:nvSpPr>
        <dsp:cNvPr id="0" name=""/>
        <dsp:cNvSpPr/>
      </dsp:nvSpPr>
      <dsp:spPr>
        <a:xfrm>
          <a:off x="2395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GPS </a:t>
          </a:r>
          <a:r>
            <a:rPr lang="en-US" sz="1100" kern="1200" dirty="0" err="1"/>
            <a:t>GLLocationManager</a:t>
          </a:r>
          <a:r>
            <a:rPr lang="en-US" sz="1100" kern="1200" dirty="0"/>
            <a:t> by </a:t>
          </a:r>
          <a:r>
            <a:rPr lang="en-US" sz="1100" kern="1200" dirty="0" err="1"/>
            <a:t>IoS</a:t>
          </a:r>
          <a:endParaRPr lang="en-US" sz="1100" kern="1200" dirty="0"/>
        </a:p>
      </dsp:txBody>
      <dsp:txXfrm>
        <a:off x="2395200" y="2125031"/>
        <a:ext cx="1800000" cy="720000"/>
      </dsp:txXfrm>
    </dsp:sp>
    <dsp:sp modelId="{12459D6D-CCAA-418C-A20D-7A732AB8977B}">
      <dsp:nvSpPr>
        <dsp:cNvPr id="0" name=""/>
        <dsp:cNvSpPr/>
      </dsp:nvSpPr>
      <dsp:spPr>
        <a:xfrm>
          <a:off x="4861200" y="6850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54941-9B86-4775-B32F-B4E0D7328CAC}">
      <dsp:nvSpPr>
        <dsp:cNvPr id="0" name=""/>
        <dsp:cNvSpPr/>
      </dsp:nvSpPr>
      <dsp:spPr>
        <a:xfrm>
          <a:off x="5095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1D8D8-4400-42BD-8985-737E4682CEF6}">
      <dsp:nvSpPr>
        <dsp:cNvPr id="0" name=""/>
        <dsp:cNvSpPr/>
      </dsp:nvSpPr>
      <dsp:spPr>
        <a:xfrm>
          <a:off x="4510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 database used </a:t>
          </a:r>
          <a:r>
            <a:rPr lang="en-US" sz="1100" kern="1200" dirty="0" err="1"/>
            <a:t>iS</a:t>
          </a:r>
          <a:r>
            <a:rPr lang="en-US" sz="1100" kern="1200" dirty="0"/>
            <a:t> Firebase Realtime database</a:t>
          </a:r>
        </a:p>
      </dsp:txBody>
      <dsp:txXfrm>
        <a:off x="4510200" y="2125031"/>
        <a:ext cx="1800000" cy="720000"/>
      </dsp:txXfrm>
    </dsp:sp>
    <dsp:sp modelId="{E300B180-6D71-4B42-B77B-511A0A53E2C0}">
      <dsp:nvSpPr>
        <dsp:cNvPr id="0" name=""/>
        <dsp:cNvSpPr/>
      </dsp:nvSpPr>
      <dsp:spPr>
        <a:xfrm>
          <a:off x="6976200" y="685031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4FB7B-B448-4CF9-86F7-A33346ADB387}">
      <dsp:nvSpPr>
        <dsp:cNvPr id="0" name=""/>
        <dsp:cNvSpPr/>
      </dsp:nvSpPr>
      <dsp:spPr>
        <a:xfrm>
          <a:off x="7210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BFE97-1ABD-4DB2-9389-F0D691E7D046}">
      <dsp:nvSpPr>
        <dsp:cNvPr id="0" name=""/>
        <dsp:cNvSpPr/>
      </dsp:nvSpPr>
      <dsp:spPr>
        <a:xfrm>
          <a:off x="6625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 Events relevant to the user are retrieved from TICKETMASTER API</a:t>
          </a:r>
        </a:p>
      </dsp:txBody>
      <dsp:txXfrm>
        <a:off x="6625200" y="2125031"/>
        <a:ext cx="1800000" cy="720000"/>
      </dsp:txXfrm>
    </dsp:sp>
    <dsp:sp modelId="{1B4799EB-43D7-7F41-9B50-799E0BC817B4}">
      <dsp:nvSpPr>
        <dsp:cNvPr id="0" name=""/>
        <dsp:cNvSpPr/>
      </dsp:nvSpPr>
      <dsp:spPr>
        <a:xfrm>
          <a:off x="9091200" y="685031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6E55C-893E-4044-BAA9-69B1CFBDF014}">
      <dsp:nvSpPr>
        <dsp:cNvPr id="0" name=""/>
        <dsp:cNvSpPr/>
      </dsp:nvSpPr>
      <dsp:spPr>
        <a:xfrm>
          <a:off x="9325199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C3BAE-9CF9-5340-A0B6-CDF76CB2AA0F}">
      <dsp:nvSpPr>
        <dsp:cNvPr id="0" name=""/>
        <dsp:cNvSpPr/>
      </dsp:nvSpPr>
      <dsp:spPr>
        <a:xfrm>
          <a:off x="8740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OpenWeathMap.org</a:t>
          </a:r>
          <a:r>
            <a:rPr lang="en-US" sz="1100" kern="1200" dirty="0"/>
            <a:t> for fetching weather updates</a:t>
          </a:r>
        </a:p>
      </dsp:txBody>
      <dsp:txXfrm>
        <a:off x="8740200" y="212503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E2527-B589-224F-8313-F1E6AC2CA59E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E0B9B-EBAC-C949-9B9B-55C3F5C14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B9B-EBAC-C949-9B9B-55C3F5C14C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B9B-EBAC-C949-9B9B-55C3F5C14C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6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B9B-EBAC-C949-9B9B-55C3F5C14C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0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B9B-EBAC-C949-9B9B-55C3F5C14C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7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B9B-EBAC-C949-9B9B-55C3F5C14C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93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3F3C-6840-0349-8467-EEA28E201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Event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72982-4F06-7C4B-B7A3-59E8A7E02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Developers: </a:t>
            </a:r>
            <a:r>
              <a:rPr lang="en-US" dirty="0" err="1"/>
              <a:t>Nilay</a:t>
            </a:r>
            <a:r>
              <a:rPr lang="en-US" dirty="0"/>
              <a:t> </a:t>
            </a:r>
            <a:r>
              <a:rPr lang="en-US" dirty="0" err="1"/>
              <a:t>Haryal</a:t>
            </a:r>
            <a:r>
              <a:rPr lang="en-US" dirty="0"/>
              <a:t> , </a:t>
            </a:r>
            <a:r>
              <a:rPr lang="en-US" dirty="0" err="1"/>
              <a:t>Ripan</a:t>
            </a:r>
            <a:r>
              <a:rPr lang="en-US" dirty="0"/>
              <a:t> Halder</a:t>
            </a:r>
          </a:p>
          <a:p>
            <a:r>
              <a:rPr lang="en-US" dirty="0"/>
              <a:t>Guided By: Prof. Rabah Ahmed</a:t>
            </a:r>
          </a:p>
        </p:txBody>
      </p:sp>
    </p:spTree>
    <p:extLst>
      <p:ext uri="{BB962C8B-B14F-4D97-AF65-F5344CB8AC3E}">
        <p14:creationId xmlns:p14="http://schemas.microsoft.com/office/powerpoint/2010/main" val="398311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BAAD3D-9B6B-D54A-8194-469C1CC9026E}"/>
              </a:ext>
            </a:extLst>
          </p:cNvPr>
          <p:cNvSpPr txBox="1">
            <a:spLocks/>
          </p:cNvSpPr>
          <p:nvPr/>
        </p:nvSpPr>
        <p:spPr>
          <a:xfrm>
            <a:off x="1192450" y="216088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USE CASES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AA163-D1ED-5049-B7EE-C0CDD74D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80" y="1890609"/>
            <a:ext cx="2149599" cy="4304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7DCCA-A100-B84A-8008-8B4C7EE7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856" y="216088"/>
            <a:ext cx="1500194" cy="300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D0BFB-0C3F-3F46-9D7A-199AE91F9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579" y="2935397"/>
            <a:ext cx="1610841" cy="32600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5F8606-36B4-C649-B020-08D60C9EAE27}"/>
              </a:ext>
            </a:extLst>
          </p:cNvPr>
          <p:cNvCxnSpPr/>
          <p:nvPr/>
        </p:nvCxnSpPr>
        <p:spPr>
          <a:xfrm flipV="1">
            <a:off x="3749016" y="1322173"/>
            <a:ext cx="4233449" cy="130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D40DE-B22F-B841-86DF-85E79CD7D4B0}"/>
              </a:ext>
            </a:extLst>
          </p:cNvPr>
          <p:cNvCxnSpPr/>
          <p:nvPr/>
        </p:nvCxnSpPr>
        <p:spPr>
          <a:xfrm>
            <a:off x="3733352" y="2948867"/>
            <a:ext cx="1090714" cy="12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7301FC-9FAD-F84E-B3EE-F57C429E2EB9}"/>
              </a:ext>
            </a:extLst>
          </p:cNvPr>
          <p:cNvCxnSpPr/>
          <p:nvPr/>
        </p:nvCxnSpPr>
        <p:spPr>
          <a:xfrm flipV="1">
            <a:off x="7175742" y="2615201"/>
            <a:ext cx="930290" cy="113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4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9663-8417-0D41-AC08-8BBDCBFB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622" y="278248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215760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6170-A8CE-AD4B-BF56-01C4A72E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is john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16E1-5F00-FE43-9659-C7B816B7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DC327-C0FC-3746-92B4-8D69B5F8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21" y="976882"/>
            <a:ext cx="4819679" cy="49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843E-7170-2E46-9B7F-C86C9E52D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US" sz="3200" dirty="0"/>
              <a:t>JOHN IS NEW TO CITY AND DON’T KNOW MUCH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E3333-3F37-7445-A309-3A76684C5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4" r="-1" b="18237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7B387-7F6F-6347-BAF0-38EDCE74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HE NEEDS EVENT Profiler APP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B1BD6925-8400-45C5-8C44-87F5B5D79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947539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654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EC0C1-B553-3546-ABC5-88708225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Gosh !!! This boston can have rains anytime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351FA-422B-924A-942F-9DDE78AE5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167"/>
          <a:stretch/>
        </p:blipFill>
        <p:spPr>
          <a:xfrm>
            <a:off x="-4" y="10"/>
            <a:ext cx="465429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3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8">
            <a:extLst>
              <a:ext uri="{FF2B5EF4-FFF2-40B4-BE49-F238E27FC236}">
                <a16:creationId xmlns:a16="http://schemas.microsoft.com/office/drawing/2014/main" id="{626C8655-F166-4750-BA96-4360D907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0">
            <a:extLst>
              <a:ext uri="{FF2B5EF4-FFF2-40B4-BE49-F238E27FC236}">
                <a16:creationId xmlns:a16="http://schemas.microsoft.com/office/drawing/2014/main" id="{30862539-52F7-43D0-A2BC-ADDD91063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E4746-A7C6-E244-BA5F-CCF2D0D6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But no WORRIES IF YOU hAVE EVENT PROFILER APP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4FE-AB26-204A-8421-8AF96BA0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70802" cy="4024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Because part of extra enhancements, event profiler app also allows you to get weather updates to be prepared for your upcoming event !!</a:t>
            </a:r>
          </a:p>
        </p:txBody>
      </p:sp>
      <p:sp useBgFill="1">
        <p:nvSpPr>
          <p:cNvPr id="43" name="Rounded Rectangle 14">
            <a:extLst>
              <a:ext uri="{FF2B5EF4-FFF2-40B4-BE49-F238E27FC236}">
                <a16:creationId xmlns:a16="http://schemas.microsoft.com/office/drawing/2014/main" id="{0EEA75DC-BD58-47FC-A49C-D8C94693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DF8AE-9498-9344-90FC-F5994165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84" y="1336566"/>
            <a:ext cx="2292264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0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4A07-ABDA-704D-A49F-B3090035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JOHN IS NOW A HAPPY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B75B-45B6-7E44-B83B-6499E6EB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He knows all that is happening in the city</a:t>
            </a:r>
          </a:p>
          <a:p>
            <a:r>
              <a:rPr lang="en-US" sz="1600"/>
              <a:t>Always prepared for upcoming events</a:t>
            </a:r>
          </a:p>
          <a:p>
            <a:r>
              <a:rPr lang="en-US" sz="1600"/>
              <a:t>Always updated about the weather conditions in the city</a:t>
            </a:r>
          </a:p>
          <a:p>
            <a:r>
              <a:rPr lang="en-US" sz="1600"/>
              <a:t>Making John a smart and happy user.</a:t>
            </a:r>
          </a:p>
          <a:p>
            <a:endParaRPr lang="en-US" sz="160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5D106-C8E2-6846-A15F-9BA44AA26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3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BB73-F1F7-0C4F-B1D4-03AB32C7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86887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IMPLEMENTATION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9B189A3-6F9D-442C-AA07-7007A1BB2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59183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1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0F6B-610D-A045-A0CF-6BA23B98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450" y="216088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53B91-AF19-7C4A-A399-D90D6B72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60984"/>
            <a:ext cx="2180489" cy="438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1B538-A4F2-2643-BC9B-FB6EDA15C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928" y="1010614"/>
            <a:ext cx="1024014" cy="206415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D3C9F40-BD90-8F4F-A5DC-AA861BB74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71" y="3855669"/>
            <a:ext cx="1117698" cy="22778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61A25E-132D-C34D-9685-386F0DAFFFCC}"/>
              </a:ext>
            </a:extLst>
          </p:cNvPr>
          <p:cNvCxnSpPr/>
          <p:nvPr/>
        </p:nvCxnSpPr>
        <p:spPr>
          <a:xfrm flipV="1">
            <a:off x="3260035" y="2067339"/>
            <a:ext cx="3578087" cy="100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200E9C-54AE-C744-9F80-3DBF63160EDB}"/>
              </a:ext>
            </a:extLst>
          </p:cNvPr>
          <p:cNvCxnSpPr/>
          <p:nvPr/>
        </p:nvCxnSpPr>
        <p:spPr>
          <a:xfrm>
            <a:off x="3279915" y="3227169"/>
            <a:ext cx="3425687" cy="164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081716-0F6C-CC46-932E-3F73CF1F7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556" y="2869142"/>
            <a:ext cx="1720732" cy="35432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9B87C-8DDC-034F-996B-09CE9F360670}"/>
              </a:ext>
            </a:extLst>
          </p:cNvPr>
          <p:cNvCxnSpPr/>
          <p:nvPr/>
        </p:nvCxnSpPr>
        <p:spPr>
          <a:xfrm>
            <a:off x="8068003" y="4454607"/>
            <a:ext cx="1484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644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218</Words>
  <Application>Microsoft Macintosh PowerPoint</Application>
  <PresentationFormat>Widescreen</PresentationFormat>
  <Paragraphs>32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       Event PROFILER</vt:lpstr>
      <vt:lpstr>He is john</vt:lpstr>
      <vt:lpstr>PowerPoint Presentation</vt:lpstr>
      <vt:lpstr>HE NEEDS EVENT Profiler APP</vt:lpstr>
      <vt:lpstr>Gosh !!! This boston can have rains anytime</vt:lpstr>
      <vt:lpstr>But no WORRIES IF YOU hAVE EVENT PROFILER APP !!</vt:lpstr>
      <vt:lpstr>JOHN IS NOW A HAPPY PERSON</vt:lpstr>
      <vt:lpstr>IMPLEMENTATION</vt:lpstr>
      <vt:lpstr>USE CASES</vt:lpstr>
      <vt:lpstr>PowerPoint Presentation</vt:lpstr>
      <vt:lpstr>PROJECT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Event PROFILER</dc:title>
  <dc:creator>Nilay Virenderkumar Haryal</dc:creator>
  <cp:lastModifiedBy>Nilay Virenderkumar Haryal</cp:lastModifiedBy>
  <cp:revision>1</cp:revision>
  <dcterms:created xsi:type="dcterms:W3CDTF">2019-04-27T19:43:34Z</dcterms:created>
  <dcterms:modified xsi:type="dcterms:W3CDTF">2019-04-27T19:59:40Z</dcterms:modified>
</cp:coreProperties>
</file>